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2E6063-1C5F-40BC-86B3-D8B12445E08D}" type="datetimeFigureOut">
              <a:rPr lang="en-US" smtClean="0"/>
              <a:t>8/8/2011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176E8-C55E-435E-8A76-D1CB64661DFF}" type="slidenum">
              <a:rPr lang="en-US" smtClean="0"/>
              <a:t>‹#›</a:t>
            </a:fld>
            <a:endParaRPr lang="en-US"/>
          </a:p>
        </p:txBody>
      </p:sp>
    </p:spTree>
    <p:extLst>
      <p:ext uri="{BB962C8B-B14F-4D97-AF65-F5344CB8AC3E}">
        <p14:creationId xmlns:p14="http://schemas.microsoft.com/office/powerpoint/2010/main" val="3331766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2E6063-1C5F-40BC-86B3-D8B12445E08D}" type="datetimeFigureOut">
              <a:rPr lang="en-US" smtClean="0"/>
              <a:t>8/8/2011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176E8-C55E-435E-8A76-D1CB64661DFF}" type="slidenum">
              <a:rPr lang="en-US" smtClean="0"/>
              <a:t>‹#›</a:t>
            </a:fld>
            <a:endParaRPr lang="en-US"/>
          </a:p>
        </p:txBody>
      </p:sp>
    </p:spTree>
    <p:extLst>
      <p:ext uri="{BB962C8B-B14F-4D97-AF65-F5344CB8AC3E}">
        <p14:creationId xmlns:p14="http://schemas.microsoft.com/office/powerpoint/2010/main" val="980154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2E6063-1C5F-40BC-86B3-D8B12445E08D}" type="datetimeFigureOut">
              <a:rPr lang="en-US" smtClean="0"/>
              <a:t>8/8/2011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176E8-C55E-435E-8A76-D1CB64661DFF}" type="slidenum">
              <a:rPr lang="en-US" smtClean="0"/>
              <a:t>‹#›</a:t>
            </a:fld>
            <a:endParaRPr lang="en-US"/>
          </a:p>
        </p:txBody>
      </p:sp>
    </p:spTree>
    <p:extLst>
      <p:ext uri="{BB962C8B-B14F-4D97-AF65-F5344CB8AC3E}">
        <p14:creationId xmlns:p14="http://schemas.microsoft.com/office/powerpoint/2010/main" val="272087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2E6063-1C5F-40BC-86B3-D8B12445E08D}" type="datetimeFigureOut">
              <a:rPr lang="en-US" smtClean="0"/>
              <a:t>8/8/2011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176E8-C55E-435E-8A76-D1CB64661DFF}" type="slidenum">
              <a:rPr lang="en-US" smtClean="0"/>
              <a:t>‹#›</a:t>
            </a:fld>
            <a:endParaRPr lang="en-US"/>
          </a:p>
        </p:txBody>
      </p:sp>
    </p:spTree>
    <p:extLst>
      <p:ext uri="{BB962C8B-B14F-4D97-AF65-F5344CB8AC3E}">
        <p14:creationId xmlns:p14="http://schemas.microsoft.com/office/powerpoint/2010/main" val="510751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2E6063-1C5F-40BC-86B3-D8B12445E08D}" type="datetimeFigureOut">
              <a:rPr lang="en-US" smtClean="0"/>
              <a:t>8/8/2011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176E8-C55E-435E-8A76-D1CB64661DFF}" type="slidenum">
              <a:rPr lang="en-US" smtClean="0"/>
              <a:t>‹#›</a:t>
            </a:fld>
            <a:endParaRPr lang="en-US"/>
          </a:p>
        </p:txBody>
      </p:sp>
    </p:spTree>
    <p:extLst>
      <p:ext uri="{BB962C8B-B14F-4D97-AF65-F5344CB8AC3E}">
        <p14:creationId xmlns:p14="http://schemas.microsoft.com/office/powerpoint/2010/main" val="124231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2E6063-1C5F-40BC-86B3-D8B12445E08D}" type="datetimeFigureOut">
              <a:rPr lang="en-US" smtClean="0"/>
              <a:t>8/8/2011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176E8-C55E-435E-8A76-D1CB64661DFF}" type="slidenum">
              <a:rPr lang="en-US" smtClean="0"/>
              <a:t>‹#›</a:t>
            </a:fld>
            <a:endParaRPr lang="en-US"/>
          </a:p>
        </p:txBody>
      </p:sp>
    </p:spTree>
    <p:extLst>
      <p:ext uri="{BB962C8B-B14F-4D97-AF65-F5344CB8AC3E}">
        <p14:creationId xmlns:p14="http://schemas.microsoft.com/office/powerpoint/2010/main" val="3023058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2E6063-1C5F-40BC-86B3-D8B12445E08D}" type="datetimeFigureOut">
              <a:rPr lang="en-US" smtClean="0"/>
              <a:t>8/8/2011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E176E8-C55E-435E-8A76-D1CB64661DFF}" type="slidenum">
              <a:rPr lang="en-US" smtClean="0"/>
              <a:t>‹#›</a:t>
            </a:fld>
            <a:endParaRPr lang="en-US"/>
          </a:p>
        </p:txBody>
      </p:sp>
    </p:spTree>
    <p:extLst>
      <p:ext uri="{BB962C8B-B14F-4D97-AF65-F5344CB8AC3E}">
        <p14:creationId xmlns:p14="http://schemas.microsoft.com/office/powerpoint/2010/main" val="2106618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2E6063-1C5F-40BC-86B3-D8B12445E08D}" type="datetimeFigureOut">
              <a:rPr lang="en-US" smtClean="0"/>
              <a:t>8/8/2011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E176E8-C55E-435E-8A76-D1CB64661DFF}" type="slidenum">
              <a:rPr lang="en-US" smtClean="0"/>
              <a:t>‹#›</a:t>
            </a:fld>
            <a:endParaRPr lang="en-US"/>
          </a:p>
        </p:txBody>
      </p:sp>
    </p:spTree>
    <p:extLst>
      <p:ext uri="{BB962C8B-B14F-4D97-AF65-F5344CB8AC3E}">
        <p14:creationId xmlns:p14="http://schemas.microsoft.com/office/powerpoint/2010/main" val="2263028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2E6063-1C5F-40BC-86B3-D8B12445E08D}" type="datetimeFigureOut">
              <a:rPr lang="en-US" smtClean="0"/>
              <a:t>8/8/2011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E176E8-C55E-435E-8A76-D1CB64661DFF}" type="slidenum">
              <a:rPr lang="en-US" smtClean="0"/>
              <a:t>‹#›</a:t>
            </a:fld>
            <a:endParaRPr lang="en-US"/>
          </a:p>
        </p:txBody>
      </p:sp>
    </p:spTree>
    <p:extLst>
      <p:ext uri="{BB962C8B-B14F-4D97-AF65-F5344CB8AC3E}">
        <p14:creationId xmlns:p14="http://schemas.microsoft.com/office/powerpoint/2010/main" val="3257248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2E6063-1C5F-40BC-86B3-D8B12445E08D}" type="datetimeFigureOut">
              <a:rPr lang="en-US" smtClean="0"/>
              <a:t>8/8/2011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176E8-C55E-435E-8A76-D1CB64661DFF}" type="slidenum">
              <a:rPr lang="en-US" smtClean="0"/>
              <a:t>‹#›</a:t>
            </a:fld>
            <a:endParaRPr lang="en-US"/>
          </a:p>
        </p:txBody>
      </p:sp>
    </p:spTree>
    <p:extLst>
      <p:ext uri="{BB962C8B-B14F-4D97-AF65-F5344CB8AC3E}">
        <p14:creationId xmlns:p14="http://schemas.microsoft.com/office/powerpoint/2010/main" val="1700628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2E6063-1C5F-40BC-86B3-D8B12445E08D}" type="datetimeFigureOut">
              <a:rPr lang="en-US" smtClean="0"/>
              <a:t>8/8/2011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176E8-C55E-435E-8A76-D1CB64661DFF}" type="slidenum">
              <a:rPr lang="en-US" smtClean="0"/>
              <a:t>‹#›</a:t>
            </a:fld>
            <a:endParaRPr lang="en-US"/>
          </a:p>
        </p:txBody>
      </p:sp>
    </p:spTree>
    <p:extLst>
      <p:ext uri="{BB962C8B-B14F-4D97-AF65-F5344CB8AC3E}">
        <p14:creationId xmlns:p14="http://schemas.microsoft.com/office/powerpoint/2010/main" val="1888873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2E6063-1C5F-40BC-86B3-D8B12445E08D}" type="datetimeFigureOut">
              <a:rPr lang="en-US" smtClean="0"/>
              <a:t>8/8/2011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E176E8-C55E-435E-8A76-D1CB64661DFF}" type="slidenum">
              <a:rPr lang="en-US" smtClean="0"/>
              <a:t>‹#›</a:t>
            </a:fld>
            <a:endParaRPr lang="en-US"/>
          </a:p>
        </p:txBody>
      </p:sp>
    </p:spTree>
    <p:extLst>
      <p:ext uri="{BB962C8B-B14F-4D97-AF65-F5344CB8AC3E}">
        <p14:creationId xmlns:p14="http://schemas.microsoft.com/office/powerpoint/2010/main" val="3918872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renda.hill-gilmore@gcssk12.net"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3352800" cy="24384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endParaRPr lang="en-US" b="1" dirty="0" smtClean="0"/>
          </a:p>
          <a:p>
            <a:r>
              <a:rPr lang="en-US" sz="1200" b="1" dirty="0" smtClean="0"/>
              <a:t>FEMALE WEIGHT CONDITIONING</a:t>
            </a:r>
          </a:p>
          <a:p>
            <a:r>
              <a:rPr lang="en-US" sz="1200" b="1" dirty="0" smtClean="0"/>
              <a:t>SYLLABUS  FALL 2011-12</a:t>
            </a:r>
          </a:p>
          <a:p>
            <a:r>
              <a:rPr lang="en-US" sz="1200" b="1" dirty="0" smtClean="0"/>
              <a:t>Gainesville High School </a:t>
            </a:r>
          </a:p>
          <a:p>
            <a:r>
              <a:rPr lang="en-US" sz="1200" b="1" dirty="0" smtClean="0"/>
              <a:t>Physical Education Department</a:t>
            </a:r>
          </a:p>
          <a:p>
            <a:r>
              <a:rPr lang="en-US" sz="1200" b="1" dirty="0" smtClean="0"/>
              <a:t>Coach Brenda Hill-Gilmore</a:t>
            </a:r>
          </a:p>
          <a:p>
            <a:r>
              <a:rPr lang="en-US" sz="1200" b="1" dirty="0" smtClean="0">
                <a:hlinkClick r:id="rId2"/>
              </a:rPr>
              <a:t>Brenda.hill-gilmore@gcssk12.net</a:t>
            </a:r>
            <a:endParaRPr lang="en-US" sz="1200" b="1" dirty="0" smtClean="0"/>
          </a:p>
          <a:p>
            <a:r>
              <a:rPr lang="en-US" sz="1200" b="1" dirty="0" smtClean="0"/>
              <a:t>Phone: 770-536-4441</a:t>
            </a:r>
          </a:p>
          <a:p>
            <a:r>
              <a:rPr lang="en-US" sz="1200" b="1" dirty="0" smtClean="0"/>
              <a:t>Office hours: 8-9:00am  New Gym </a:t>
            </a:r>
          </a:p>
          <a:p>
            <a:endParaRPr lang="en-US" b="1" dirty="0" smtClean="0"/>
          </a:p>
          <a:p>
            <a:endParaRPr lang="en-US" b="1" dirty="0" smtClean="0"/>
          </a:p>
          <a:p>
            <a:endParaRPr lang="en-US" b="1" dirty="0" smtClean="0"/>
          </a:p>
          <a:p>
            <a:endParaRPr lang="en-US" b="1" dirty="0"/>
          </a:p>
        </p:txBody>
      </p:sp>
      <p:sp>
        <p:nvSpPr>
          <p:cNvPr id="6" name="Rectangle 5"/>
          <p:cNvSpPr/>
          <p:nvPr/>
        </p:nvSpPr>
        <p:spPr>
          <a:xfrm>
            <a:off x="4480775" y="2133600"/>
            <a:ext cx="4510825" cy="1025364"/>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1200" dirty="0" smtClean="0"/>
              <a:t>What do I need for Class?  Shorts, tee shirts, tennis shoe, mat or towel and water.</a:t>
            </a:r>
          </a:p>
          <a:p>
            <a:r>
              <a:rPr lang="en-US" sz="1200" dirty="0" smtClean="0"/>
              <a:t>Dress Code: All students are required to DRESS OUT EVERY DAY.</a:t>
            </a:r>
          </a:p>
          <a:p>
            <a:r>
              <a:rPr lang="en-US" sz="1200" dirty="0" smtClean="0"/>
              <a:t>NO: Spandex shorts, hats, wave caps, bandanas, platform shoes, sandals or flips are allowed</a:t>
            </a:r>
            <a:endParaRPr lang="en-US" sz="1200" dirty="0"/>
          </a:p>
        </p:txBody>
      </p:sp>
      <p:sp>
        <p:nvSpPr>
          <p:cNvPr id="7" name="Rectangle 6"/>
          <p:cNvSpPr/>
          <p:nvPr/>
        </p:nvSpPr>
        <p:spPr>
          <a:xfrm>
            <a:off x="161523" y="3048000"/>
            <a:ext cx="4486677" cy="1702961"/>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r>
              <a:rPr lang="en-US" sz="1200" b="1" u="sng" dirty="0" smtClean="0"/>
              <a:t>Behavior/Consequences: </a:t>
            </a:r>
          </a:p>
          <a:p>
            <a:r>
              <a:rPr lang="en-US" sz="1400" dirty="0" smtClean="0"/>
              <a:t>Student behavior in class is an important  issue. SAFETY IS OUR FIRST PRIORITY. As a result, it is essential that every student adhere to gym/weight room rules and regulations at all times.  Discipline issues will be handled as followed: Verbal warning, conditioning, absence from activities (sitting out), &amp; referrals.</a:t>
            </a:r>
            <a:endParaRPr lang="en-US" sz="1400" dirty="0"/>
          </a:p>
        </p:txBody>
      </p:sp>
      <p:sp>
        <p:nvSpPr>
          <p:cNvPr id="8" name="Rectangle 7"/>
          <p:cNvSpPr/>
          <p:nvPr/>
        </p:nvSpPr>
        <p:spPr>
          <a:xfrm>
            <a:off x="228600" y="4750961"/>
            <a:ext cx="4724400" cy="73543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1200" b="1" u="sng" dirty="0" smtClean="0"/>
              <a:t>Attendance/Tardy Policy: </a:t>
            </a:r>
          </a:p>
          <a:p>
            <a:r>
              <a:rPr lang="en-US" sz="1200" dirty="0" smtClean="0"/>
              <a:t>Please  see GHS Student Handbook .  Please refer any questions to your   Academy Principal.</a:t>
            </a:r>
            <a:endParaRPr lang="en-US" sz="1200" dirty="0"/>
          </a:p>
        </p:txBody>
      </p:sp>
      <p:sp>
        <p:nvSpPr>
          <p:cNvPr id="9" name="Rectangle 8"/>
          <p:cNvSpPr/>
          <p:nvPr/>
        </p:nvSpPr>
        <p:spPr>
          <a:xfrm>
            <a:off x="152400" y="5486400"/>
            <a:ext cx="2895600" cy="12382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b="1" u="sng" dirty="0" smtClean="0"/>
              <a:t>Grading Policy:</a:t>
            </a:r>
          </a:p>
          <a:p>
            <a:r>
              <a:rPr lang="en-US" dirty="0" smtClean="0"/>
              <a:t>Test 		45%</a:t>
            </a:r>
          </a:p>
          <a:p>
            <a:r>
              <a:rPr lang="en-US" dirty="0" smtClean="0"/>
              <a:t>Daily Dress 	35%</a:t>
            </a:r>
          </a:p>
          <a:p>
            <a:r>
              <a:rPr lang="en-US" dirty="0" smtClean="0"/>
              <a:t>Exam  		20 %</a:t>
            </a:r>
            <a:endParaRPr lang="en-US" dirty="0"/>
          </a:p>
        </p:txBody>
      </p:sp>
      <p:sp>
        <p:nvSpPr>
          <p:cNvPr id="10" name="Rectangle 9"/>
          <p:cNvSpPr/>
          <p:nvPr/>
        </p:nvSpPr>
        <p:spPr>
          <a:xfrm>
            <a:off x="5105400" y="5334000"/>
            <a:ext cx="3886200" cy="1390650"/>
          </a:xfrm>
          <a:prstGeom prst="rect">
            <a:avLst/>
          </a:prstGeom>
        </p:spPr>
        <p:style>
          <a:lnRef idx="3">
            <a:schemeClr val="lt1"/>
          </a:lnRef>
          <a:fillRef idx="1">
            <a:schemeClr val="dk1"/>
          </a:fillRef>
          <a:effectRef idx="1">
            <a:schemeClr val="dk1"/>
          </a:effectRef>
          <a:fontRef idx="minor">
            <a:schemeClr val="lt1"/>
          </a:fontRef>
        </p:style>
        <p:txBody>
          <a:bodyPr rtlCol="0" anchor="ctr"/>
          <a:lstStyle/>
          <a:p>
            <a:r>
              <a:rPr lang="en-US" sz="1400" u="sng" dirty="0" smtClean="0"/>
              <a:t>Miscellaneous: </a:t>
            </a:r>
          </a:p>
          <a:p>
            <a:r>
              <a:rPr lang="en-US" sz="1400" dirty="0" smtClean="0"/>
              <a:t>No cell phones will be allowed in class. Student may use a cell phone before or after school and during their respective lunches.  Phones taken up may be retrieved in the front office by </a:t>
            </a:r>
            <a:r>
              <a:rPr lang="en-US" sz="1400" smtClean="0"/>
              <a:t>a </a:t>
            </a:r>
            <a:r>
              <a:rPr lang="en-US" sz="1400" smtClean="0"/>
              <a:t>parent </a:t>
            </a:r>
            <a:r>
              <a:rPr lang="en-US" sz="1400" dirty="0" smtClean="0"/>
              <a:t>or guardian </a:t>
            </a:r>
            <a:endParaRPr lang="en-US" sz="1400" dirty="0"/>
          </a:p>
        </p:txBody>
      </p:sp>
      <p:sp>
        <p:nvSpPr>
          <p:cNvPr id="2" name="Rectangle 1"/>
          <p:cNvSpPr/>
          <p:nvPr/>
        </p:nvSpPr>
        <p:spPr>
          <a:xfrm>
            <a:off x="3505200" y="152400"/>
            <a:ext cx="5486400" cy="1981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smtClean="0"/>
          </a:p>
          <a:p>
            <a:r>
              <a:rPr lang="en-US" sz="1200" b="1" dirty="0" smtClean="0"/>
              <a:t>Course Outline: </a:t>
            </a:r>
          </a:p>
          <a:p>
            <a:pPr algn="ctr"/>
            <a:r>
              <a:rPr lang="en-US" sz="1200" dirty="0" smtClean="0"/>
              <a:t>Female Weight Conditioning is an 18 week class. That is an elective and while not required for graduation, will benefit you and your level of health in multiple ways. This class will serve to educate you about the proper ways to implement an effective weight training schedule as well as teach you  a proper nutrition plan.  These tools will enable you to utilize knowledge gained in class for the future.  Each student will participate and implement concepts of cardiovascular endurance, muscular strength and endurance, flexibility and body composition.  This course will help the student achieve and maintain a health-enhancing level of fitness (PEHS.4). </a:t>
            </a:r>
            <a:endParaRPr lang="en-US" sz="1200" dirty="0"/>
          </a:p>
        </p:txBody>
      </p:sp>
      <p:sp>
        <p:nvSpPr>
          <p:cNvPr id="3" name="Rectangle 2"/>
          <p:cNvSpPr/>
          <p:nvPr/>
        </p:nvSpPr>
        <p:spPr>
          <a:xfrm>
            <a:off x="228600" y="2438400"/>
            <a:ext cx="3886200" cy="4953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RESPECT, RESTRAINT AND RESPONSIBILITY!!!</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2" name="TextBox 11"/>
          <p:cNvSpPr txBox="1"/>
          <p:nvPr/>
        </p:nvSpPr>
        <p:spPr>
          <a:xfrm>
            <a:off x="4953000" y="3352800"/>
            <a:ext cx="4191000" cy="2308324"/>
          </a:xfrm>
          <a:prstGeom prst="rect">
            <a:avLst/>
          </a:prstGeom>
          <a:noFill/>
        </p:spPr>
        <p:txBody>
          <a:bodyPr wrap="square" rtlCol="0">
            <a:spAutoFit/>
          </a:bodyPr>
          <a:lstStyle/>
          <a:p>
            <a:r>
              <a:rPr lang="en-US" dirty="0" smtClean="0"/>
              <a:t>RULES/PROCEDURES:</a:t>
            </a:r>
          </a:p>
          <a:p>
            <a:pPr marL="342900" indent="-342900">
              <a:buAutoNum type="arabicPeriod"/>
            </a:pPr>
            <a:r>
              <a:rPr lang="en-US" dirty="0" smtClean="0"/>
              <a:t>Be on time.</a:t>
            </a:r>
          </a:p>
          <a:p>
            <a:pPr marL="342900" indent="-342900">
              <a:buAutoNum type="arabicPeriod"/>
            </a:pPr>
            <a:r>
              <a:rPr lang="en-US" dirty="0" smtClean="0"/>
              <a:t>Respect coaches and classmates.</a:t>
            </a:r>
          </a:p>
          <a:p>
            <a:pPr marL="342900" indent="-342900">
              <a:buAutoNum type="arabicPeriod"/>
            </a:pPr>
            <a:r>
              <a:rPr lang="en-US" dirty="0" smtClean="0"/>
              <a:t>Follow </a:t>
            </a:r>
            <a:r>
              <a:rPr lang="en-US" dirty="0" err="1" smtClean="0"/>
              <a:t>weightroom</a:t>
            </a:r>
            <a:r>
              <a:rPr lang="en-US" dirty="0" smtClean="0"/>
              <a:t> procedures; safety first.</a:t>
            </a:r>
          </a:p>
          <a:p>
            <a:pPr marL="342900" indent="-342900">
              <a:buAutoNum type="arabicPeriod"/>
            </a:pPr>
            <a:r>
              <a:rPr lang="en-US" dirty="0" smtClean="0"/>
              <a:t>Bring a GREAT WORTH ETHIC..</a:t>
            </a:r>
          </a:p>
          <a:p>
            <a:pPr marL="342900" indent="-342900">
              <a:buAutoNum type="arabicPeriod"/>
            </a:pPr>
            <a:r>
              <a:rPr lang="en-US" dirty="0" smtClean="0"/>
              <a:t>Compete in all areas.  </a:t>
            </a:r>
          </a:p>
          <a:p>
            <a:endParaRPr lang="en-US" dirty="0"/>
          </a:p>
        </p:txBody>
      </p:sp>
    </p:spTree>
    <p:extLst>
      <p:ext uri="{BB962C8B-B14F-4D97-AF65-F5344CB8AC3E}">
        <p14:creationId xmlns:p14="http://schemas.microsoft.com/office/powerpoint/2010/main" val="3008198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1524000"/>
            <a:ext cx="7924800" cy="5170646"/>
          </a:xfrm>
          <a:prstGeom prst="rect">
            <a:avLst/>
          </a:prstGeom>
          <a:noFill/>
        </p:spPr>
        <p:txBody>
          <a:bodyPr wrap="square" rtlCol="0">
            <a:spAutoFit/>
          </a:bodyPr>
          <a:lstStyle/>
          <a:p>
            <a:r>
              <a:rPr lang="en-US" sz="1200" b="1" u="sng" dirty="0" smtClean="0"/>
              <a:t>Emergency Procedures: </a:t>
            </a:r>
          </a:p>
          <a:p>
            <a:r>
              <a:rPr lang="en-US" sz="1200" dirty="0" smtClean="0"/>
              <a:t>Evacuation procedures: See instructions posted in classroom.</a:t>
            </a:r>
          </a:p>
          <a:p>
            <a:r>
              <a:rPr lang="en-US" sz="1200" dirty="0" smtClean="0"/>
              <a:t>First Aid Kit: See instructor and/or school nurse. </a:t>
            </a:r>
          </a:p>
          <a:p>
            <a:endParaRPr lang="en-US" sz="1200" dirty="0"/>
          </a:p>
          <a:p>
            <a:r>
              <a:rPr lang="en-US" sz="1200" dirty="0" smtClean="0"/>
              <a:t>Do you have asthma?  _______; if yes, please have your inhaler with you at all times, please let the nurse know as well.</a:t>
            </a:r>
          </a:p>
          <a:p>
            <a:r>
              <a:rPr lang="en-US" sz="1200" dirty="0" smtClean="0"/>
              <a:t>Have you had surgery? ________; if so when? __________; Do you have any limitations on what exercises you are limited to do? If so please provide me with a copy of your limitations or specified workout from your doctor or therapist.  </a:t>
            </a:r>
          </a:p>
          <a:p>
            <a:endParaRPr lang="en-US" sz="1200" dirty="0"/>
          </a:p>
          <a:p>
            <a:r>
              <a:rPr lang="en-US" sz="1200" dirty="0" smtClean="0"/>
              <a:t>I _________________________and ________________________have read and understand the Weight Conditioning</a:t>
            </a:r>
          </a:p>
          <a:p>
            <a:r>
              <a:rPr lang="en-US" sz="1200" b="1" dirty="0"/>
              <a:t> </a:t>
            </a:r>
            <a:r>
              <a:rPr lang="en-US" sz="1200" b="1" dirty="0" smtClean="0"/>
              <a:t>   (Print student name)                         (Print Parent Name)</a:t>
            </a:r>
          </a:p>
          <a:p>
            <a:r>
              <a:rPr lang="en-US" sz="1200" dirty="0" smtClean="0"/>
              <a:t>Syllabus for this class. </a:t>
            </a:r>
          </a:p>
          <a:p>
            <a:endParaRPr lang="en-US" sz="1200" dirty="0"/>
          </a:p>
          <a:p>
            <a:r>
              <a:rPr lang="en-US" sz="1200" dirty="0" smtClean="0"/>
              <a:t>Parent/Guardian Signature _______________________________</a:t>
            </a:r>
          </a:p>
          <a:p>
            <a:endParaRPr lang="en-US" sz="1200" dirty="0"/>
          </a:p>
          <a:p>
            <a:r>
              <a:rPr lang="en-US" sz="1200" dirty="0" smtClean="0"/>
              <a:t>Parent Email Address:____________________________________</a:t>
            </a:r>
          </a:p>
          <a:p>
            <a:endParaRPr lang="en-US" sz="1200" dirty="0"/>
          </a:p>
          <a:p>
            <a:r>
              <a:rPr lang="en-US" sz="1200" dirty="0" smtClean="0"/>
              <a:t>Parent Cell:____________________________________________</a:t>
            </a:r>
          </a:p>
          <a:p>
            <a:endParaRPr lang="en-US" dirty="0"/>
          </a:p>
          <a:p>
            <a:r>
              <a:rPr lang="en-US" sz="1200" dirty="0" smtClean="0"/>
              <a:t>Dear Parents/Guardian,</a:t>
            </a:r>
          </a:p>
          <a:p>
            <a:r>
              <a:rPr lang="en-US" sz="1200" dirty="0" smtClean="0"/>
              <a:t>I am so excited about working with your daughter/s in my class.  We have a great tradition here at GHS Athletics and we strongly believe  that through our strength and conditioning program our female athletics programs will excel.. </a:t>
            </a:r>
          </a:p>
          <a:p>
            <a:endParaRPr lang="en-US" sz="1200" dirty="0"/>
          </a:p>
          <a:p>
            <a:r>
              <a:rPr lang="en-US" sz="1200" dirty="0" smtClean="0"/>
              <a:t>Sincerely,</a:t>
            </a:r>
          </a:p>
          <a:p>
            <a:endParaRPr lang="en-US" sz="1200" dirty="0" smtClean="0"/>
          </a:p>
          <a:p>
            <a:endParaRPr lang="en-US" sz="1200" i="1" dirty="0"/>
          </a:p>
          <a:p>
            <a:r>
              <a:rPr lang="en-US" sz="1200" i="1" dirty="0" smtClean="0"/>
              <a:t>Coach Brenda Hill-Gilmore </a:t>
            </a:r>
            <a:endParaRPr lang="en-US" sz="1200" i="1" dirty="0"/>
          </a:p>
        </p:txBody>
      </p:sp>
      <p:sp>
        <p:nvSpPr>
          <p:cNvPr id="5" name="Rounded Rectangle 4"/>
          <p:cNvSpPr/>
          <p:nvPr/>
        </p:nvSpPr>
        <p:spPr>
          <a:xfrm>
            <a:off x="272602" y="228600"/>
            <a:ext cx="8261798" cy="91440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r>
              <a:rPr lang="en-US" sz="1200" b="1" dirty="0" smtClean="0"/>
              <a:t>Absences/Make-Up Policy:</a:t>
            </a:r>
          </a:p>
          <a:p>
            <a:r>
              <a:rPr lang="en-US" sz="1200" b="1" dirty="0" smtClean="0"/>
              <a:t>Students will have two days to make up work for every day missed.  Special circumstances may warrant teacher or administrative discretion for allowing different arrangements. </a:t>
            </a:r>
          </a:p>
          <a:p>
            <a:endParaRPr lang="en-US" sz="1200" b="1" dirty="0"/>
          </a:p>
          <a:p>
            <a:r>
              <a:rPr lang="en-US" sz="1200" b="1" dirty="0" smtClean="0"/>
              <a:t>Tardiness to class: Students who are tardy four times will be assigned lunch room detention upon their fourth tardy. </a:t>
            </a:r>
            <a:endParaRPr lang="en-US" sz="1200" b="1" dirty="0"/>
          </a:p>
        </p:txBody>
      </p:sp>
    </p:spTree>
    <p:extLst>
      <p:ext uri="{BB962C8B-B14F-4D97-AF65-F5344CB8AC3E}">
        <p14:creationId xmlns:p14="http://schemas.microsoft.com/office/powerpoint/2010/main" val="9666307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585</Words>
  <Application>Microsoft Office PowerPoint</Application>
  <PresentationFormat>On-screen Show (4:3)</PresentationFormat>
  <Paragraphs>62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Gainesville City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Hill-Gilmore, Brenda</dc:creator>
  <cp:lastModifiedBy>Hill-Gilmore, Brenda</cp:lastModifiedBy>
  <cp:revision>17</cp:revision>
  <cp:lastPrinted>2011-08-08T11:51:24Z</cp:lastPrinted>
  <dcterms:created xsi:type="dcterms:W3CDTF">2011-08-04T01:23:18Z</dcterms:created>
  <dcterms:modified xsi:type="dcterms:W3CDTF">2011-08-08T11:53:37Z</dcterms:modified>
</cp:coreProperties>
</file>